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-4,36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-3,75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2,68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2,78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4,60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5,36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5,43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7,26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305518372703412"/>
                  <c:y val="-8.08078237244135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2780074365704298"/>
                  <c:y val="-4.0403911862206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8. МКУ "ГО и ЧС"</c:v>
                </c:pt>
                <c:pt idx="1">
                  <c:v>7. МКУ "Управление физической культуры и спорта"</c:v>
                </c:pt>
                <c:pt idx="2">
                  <c:v>6. Администрация</c:v>
                </c:pt>
                <c:pt idx="3">
                  <c:v>5. Совет депутатов</c:v>
                </c:pt>
                <c:pt idx="4">
                  <c:v>4. МКУ "УКГХ"</c:v>
                </c:pt>
                <c:pt idx="5">
                  <c:v>3. МКУ "Управление культуры"</c:v>
                </c:pt>
                <c:pt idx="6">
                  <c:v>2. КУМС</c:v>
                </c:pt>
                <c:pt idx="7">
                  <c:v>1. МКУ "Управление образования"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672512"/>
        <c:axId val="150674048"/>
      </c:barChart>
      <c:catAx>
        <c:axId val="150672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0674048"/>
        <c:crosses val="autoZero"/>
        <c:auto val="1"/>
        <c:lblAlgn val="ctr"/>
        <c:lblOffset val="100"/>
        <c:noMultiLvlLbl val="0"/>
      </c:catAx>
      <c:valAx>
        <c:axId val="15067404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50672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86766984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1182" y="25844"/>
            <a:ext cx="8685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9 мес. 2013 года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34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Чупир М.В.</cp:lastModifiedBy>
  <cp:revision>88</cp:revision>
  <dcterms:created xsi:type="dcterms:W3CDTF">2012-05-24T15:08:53Z</dcterms:created>
  <dcterms:modified xsi:type="dcterms:W3CDTF">2013-12-12T05:25:07Z</dcterms:modified>
</cp:coreProperties>
</file>